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929" r:id="rId3"/>
    <p:sldId id="957" r:id="rId4"/>
    <p:sldId id="911" r:id="rId5"/>
    <p:sldId id="927" r:id="rId6"/>
    <p:sldId id="295" r:id="rId7"/>
    <p:sldId id="916" r:id="rId8"/>
    <p:sldId id="920" r:id="rId9"/>
    <p:sldId id="921" r:id="rId10"/>
    <p:sldId id="930" r:id="rId11"/>
    <p:sldId id="905" r:id="rId12"/>
    <p:sldId id="906" r:id="rId13"/>
    <p:sldId id="912" r:id="rId14"/>
    <p:sldId id="913" r:id="rId15"/>
    <p:sldId id="891" r:id="rId16"/>
    <p:sldId id="941" r:id="rId17"/>
    <p:sldId id="914" r:id="rId18"/>
    <p:sldId id="946" r:id="rId19"/>
    <p:sldId id="942" r:id="rId20"/>
    <p:sldId id="943" r:id="rId21"/>
    <p:sldId id="944" r:id="rId22"/>
    <p:sldId id="945" r:id="rId23"/>
    <p:sldId id="938" r:id="rId24"/>
    <p:sldId id="940" r:id="rId25"/>
    <p:sldId id="939" r:id="rId26"/>
    <p:sldId id="958" r:id="rId27"/>
    <p:sldId id="959" r:id="rId28"/>
    <p:sldId id="960" r:id="rId29"/>
    <p:sldId id="961" r:id="rId30"/>
    <p:sldId id="915" r:id="rId31"/>
    <p:sldId id="948" r:id="rId32"/>
    <p:sldId id="947" r:id="rId33"/>
    <p:sldId id="949" r:id="rId34"/>
    <p:sldId id="950" r:id="rId35"/>
    <p:sldId id="951" r:id="rId36"/>
    <p:sldId id="952" r:id="rId37"/>
    <p:sldId id="953" r:id="rId38"/>
    <p:sldId id="954" r:id="rId39"/>
    <p:sldId id="955" r:id="rId40"/>
    <p:sldId id="95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00FFF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D7709-6073-49D6-86CD-241E9CF8259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729CD-AE8E-45E5-BC36-F3F0D796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69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FD10-1486-5A32-F238-250DD0FBE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2D39A-CEF7-2D64-8301-9E1A50A3D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DAF78-EC69-3E84-74EE-8E62F539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F7F4B-DEF7-D273-4F4B-B5FE8386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EEE8A-AD6F-F2D9-1136-BB1E601A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15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0527-D89F-6E77-0666-DB471E1B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4D4E3-AC76-9F77-0414-1932D99B1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B82F-05EA-73A0-A423-FB4D9963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00D14-D562-2466-8B4B-D013EE78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140E6-F703-6E86-B7CB-5D472309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48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7D891D-1EC6-DA4C-02E2-BECD253BA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DE594-960E-67C6-5104-CDB3F6E2B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9080D-5DAC-2FF8-EA7D-4CDC6D12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B36C6-799C-DEA2-BF1E-74DCB5C7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1AD0B-1C5C-6FB5-F683-8286F098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346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34" y="1297218"/>
            <a:ext cx="6735935" cy="426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5434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160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D4DD-1E34-23C0-4819-D706A7AA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EE81-664C-BF73-EF2C-467A9BEC0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ADB3-8793-A30D-6BA0-D550437D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2672-F297-C9E0-0406-0E18EE0E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DCC48-196C-36F7-7A58-D4A9AC10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48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7D6A-FEE3-EE65-DC9F-B49DB541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0C3C-E505-EA4A-CB13-30165624A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ACB65-14A2-837C-CB5A-33051C02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69568-3091-64F2-C75A-F3E5ED24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BEA08-4A39-2CAA-7639-D4959E96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09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4F32-6558-D621-0461-09CE2B8A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EE145-22D8-886D-91D6-3C4F0F201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032BB-BA1C-EB08-ADCF-742ED542B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6DD2D-E214-D6A3-4B94-C1D64657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98E8F-33D2-D2D2-99B5-1CB0F99B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3B9A5-DECD-A17E-6E40-2C5FF63D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54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3F02-2AA8-C550-578A-DE808472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D756C-5662-FE6C-FDD3-1CBD936BD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34F74-F42E-A6C0-439B-20A5F3B26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091C8-DF85-9363-AF3F-91A610689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301FFF-A83E-2E39-87F2-D655FEECE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2887EF-AA02-7E63-E090-0A0D95BD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BEAFD-2A99-6792-F55F-DEADA95D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5F4C7-291B-4008-BFAD-F7C92777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59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4708-1A60-0B06-5AF0-F9BE2A5F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5B2E7-6AA2-E768-FF3E-0CBCBAC8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609B5-1EBC-3741-BB0D-7BC63D43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4ECEE-33C7-C0AB-69EB-CEF2B9D7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38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02BE3-2131-4461-29E7-D0BB7EFA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AEEB2-1C79-85EC-BBA8-B63E8228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25EDB-44C3-AFD2-546F-A2427D43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78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38BF-03BB-264D-5BDF-8BAC0933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1606-159B-8AA0-3A85-7FB5A751D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5D690-EB15-8873-AE6A-CD1290FA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D38B-E308-AD2F-B1EA-A6261CE3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88F21-0E43-347D-A476-4F53C7EA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340E3-09BA-3F31-7136-9C5E1F74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19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6B88-02F4-862E-C341-53828B99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894-F47A-2634-114A-132E51497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51949-5FD5-F6B8-127C-EF5436928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4BDDB-70EE-3D91-68AC-C59A8066E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6BA4E-B93F-E1BC-1855-084FABC7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8AA4E-6220-5ECB-08AC-99D53CF5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4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3AA1B-632D-E4C1-BA62-212A3C5F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1DFCB-2EAD-1D5F-A8C4-13C6DCCD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2EA53-21B6-6535-71E8-1023A7DF2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96142-CE3E-42AD-9A1E-D8768CD7E477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6D98-EE53-205C-2C81-04F7D707A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74209-65C0-2E70-FE23-C628C3766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46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/>
              <a:t>Agentic ai</a:t>
            </a:r>
            <a:br>
              <a:rPr lang="en-US" dirty="0"/>
            </a:br>
            <a:r>
              <a:rPr lang="en-US" dirty="0"/>
              <a:t>Premalatha 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670CD-3742-C7EA-E98D-37041A35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1128391"/>
            <a:ext cx="8973802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34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3"/>
            <a:ext cx="8285752" cy="5034884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712" y="1673965"/>
            <a:ext cx="9455307" cy="4774695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940" y="1650653"/>
            <a:ext cx="8256664" cy="5034324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96AB7-397D-708D-26C4-2CB379A5F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259" y="534551"/>
            <a:ext cx="9259611" cy="571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B93444-72DC-610A-D7BA-9552B6440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193" y="452111"/>
            <a:ext cx="8378964" cy="595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9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F20C8-331C-A68D-6505-ACCFB826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19" y="394895"/>
            <a:ext cx="8799394" cy="603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66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8B6FF4-282B-48E4-2E47-349E8C0A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2" y="903856"/>
            <a:ext cx="11270583" cy="448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90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dirty="0"/>
              <a:t>LinkedIn: https://www.linkedin.com/in/latha-t-k-b21018128/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Analysis ,</a:t>
            </a:r>
            <a:r>
              <a:rPr lang="en-IN" b="0" i="0" dirty="0" err="1">
                <a:effectLst/>
                <a:latin typeface="-apple-system"/>
              </a:rPr>
              <a:t>SQL,Pyspark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Visualization ,</a:t>
            </a:r>
            <a:r>
              <a:rPr lang="en-IN" b="0" i="0" dirty="0" err="1">
                <a:effectLst/>
                <a:latin typeface="-apple-system"/>
              </a:rPr>
              <a:t>PowerBI,Tableau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dirty="0">
                <a:latin typeface="-apple-system"/>
              </a:rPr>
              <a:t>Generative </a:t>
            </a:r>
            <a:r>
              <a:rPr lang="en-IN" dirty="0" err="1">
                <a:latin typeface="-apple-system"/>
              </a:rPr>
              <a:t>AI,Prompt</a:t>
            </a:r>
            <a:r>
              <a:rPr lang="en-IN" dirty="0">
                <a:latin typeface="-apple-system"/>
              </a:rPr>
              <a:t> Engineering</a:t>
            </a:r>
          </a:p>
          <a:p>
            <a:pPr algn="l" fontAlgn="auto"/>
            <a:r>
              <a:rPr lang="en-IN" b="0" i="0" dirty="0" err="1">
                <a:effectLst/>
                <a:latin typeface="-apple-system"/>
              </a:rPr>
              <a:t>BigData</a:t>
            </a:r>
            <a:r>
              <a:rPr lang="en-IN" b="0" i="0" dirty="0">
                <a:effectLst/>
                <a:latin typeface="-apple-system"/>
              </a:rPr>
              <a:t> and Data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5BF6F-44AF-67E7-69EF-BC21F5AE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907" y="2295938"/>
            <a:ext cx="3332332" cy="27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B4CD3-AE3A-9712-408C-68EA4CC9E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056" y="1587243"/>
            <a:ext cx="9523465" cy="24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24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FA25D-F59B-EAF1-A394-943A1E7DF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58" y="1026015"/>
            <a:ext cx="8146555" cy="40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16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6DD53-1737-E4D0-D8A1-6C478C94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21" y="1082348"/>
            <a:ext cx="9842194" cy="365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25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8BFB5-22A8-4255-2494-BE7B955F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44" y="1805078"/>
            <a:ext cx="9207170" cy="27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18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E3F4B-CA79-0C74-73E1-5F94F45EC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15" y="1199427"/>
            <a:ext cx="8349969" cy="44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8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C12D9-ED65-C15E-6458-E699FFDC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39" y="1228418"/>
            <a:ext cx="10544530" cy="313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9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6E317-BF78-5983-A542-BABE17241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55" y="1789043"/>
            <a:ext cx="10140078" cy="35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18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76462-BD7B-DC26-AE6E-3D77675D1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7" y="704471"/>
            <a:ext cx="9107031" cy="437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84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E0F7D-BDA1-D37B-103E-D03D45DA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624" y="1146937"/>
            <a:ext cx="9037706" cy="380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13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39FC50-6560-F23D-5E21-9E9D60F2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421" y="997659"/>
            <a:ext cx="7462348" cy="414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99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1CE64-6C6D-450F-F7A8-CB3EF39B8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D9713-CA62-FCBD-C7E1-3BF3D5E5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80" y="836060"/>
            <a:ext cx="9744081" cy="53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79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265B-9857-1EE3-D9EA-A444FFB47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18374" cy="1342541"/>
          </a:xfrm>
        </p:spPr>
        <p:txBody>
          <a:bodyPr/>
          <a:lstStyle/>
          <a:p>
            <a:r>
              <a:rPr lang="en-IN" b="1" dirty="0"/>
              <a:t>Day 1_Part2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78604-0B1C-CA04-315F-60DF053BC8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                                             Premalatha T</a:t>
            </a:r>
          </a:p>
        </p:txBody>
      </p:sp>
    </p:spTree>
    <p:extLst>
      <p:ext uri="{BB962C8B-B14F-4D97-AF65-F5344CB8AC3E}">
        <p14:creationId xmlns:p14="http://schemas.microsoft.com/office/powerpoint/2010/main" val="3314458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A0768-25D4-F96F-3991-5502A0CD7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381" y="701199"/>
            <a:ext cx="7916176" cy="549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75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99AC42-36C5-A0EB-3BB6-A4C9E0510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565" y="421854"/>
            <a:ext cx="8348322" cy="60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85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FEA18-D815-B726-EC99-5CBEE2026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28" y="718377"/>
            <a:ext cx="7996737" cy="552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96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BA554-4F75-B2B5-4B04-18CDC189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50" y="630418"/>
            <a:ext cx="9490528" cy="548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19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CCBEE-F16E-C8CF-A1C8-3897365E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300" y="673032"/>
            <a:ext cx="8109370" cy="56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38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115B0-C247-67CB-FC91-E1B6FA296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12" y="743432"/>
            <a:ext cx="7892361" cy="56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72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0A08C-CD5E-8DC4-DD37-022A36FE2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F0EF0-E475-612A-E2C6-C62D461D8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68" y="574406"/>
            <a:ext cx="8587275" cy="570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75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DD3C9-E341-A9D2-F829-8E158467D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D7057E-FAFE-7A20-F358-17A653F84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96" y="705772"/>
            <a:ext cx="8580860" cy="560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32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What is ML,DL and AI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Steps in a ML Project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ML Techniques and Tools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DS Learning Path</a:t>
            </a:r>
            <a:br>
              <a:rPr lang="en-US" sz="3200" dirty="0">
                <a:latin typeface="Algerian" panose="04020705040A02060702" pitchFamily="82" charset="0"/>
              </a:rPr>
            </a:br>
            <a:endParaRPr lang="en-IN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3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B19C-FFA4-538E-7720-76AF022FD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14626-CB30-45BF-CCCE-193CD880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83" y="733302"/>
            <a:ext cx="8159478" cy="551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59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D9FF-095D-309D-EACA-8E0C790D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1A1C-FD52-2F83-BF3B-94E65BB39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Information and Noise(Insignificant information)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ML ,DS,AI-&gt; Extract information(Exclude noise)</a:t>
            </a:r>
          </a:p>
        </p:txBody>
      </p:sp>
    </p:spTree>
    <p:extLst>
      <p:ext uri="{BB962C8B-B14F-4D97-AF65-F5344CB8AC3E}">
        <p14:creationId xmlns:p14="http://schemas.microsoft.com/office/powerpoint/2010/main" val="1179093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In today's data-driven world, information is king. But raw data itself isn't enough.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We need to analyze it to extract insights and make informed decisions</a:t>
            </a:r>
            <a:endParaRPr lang="en-IN" dirty="0"/>
          </a:p>
          <a:p>
            <a:pPr marL="0" indent="0">
              <a:lnSpc>
                <a:spcPct val="2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809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29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1" y="4313581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4" y="365126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2" y="4318950"/>
            <a:ext cx="7404651" cy="2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153</Words>
  <Application>Microsoft Office PowerPoint</Application>
  <PresentationFormat>Widescreen</PresentationFormat>
  <Paragraphs>33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Algerian</vt:lpstr>
      <vt:lpstr>-apple-system</vt:lpstr>
      <vt:lpstr>Arial</vt:lpstr>
      <vt:lpstr>Calibri</vt:lpstr>
      <vt:lpstr>Calibri Light</vt:lpstr>
      <vt:lpstr>Google Sans</vt:lpstr>
      <vt:lpstr>Times New Roman</vt:lpstr>
      <vt:lpstr>Wingdings</vt:lpstr>
      <vt:lpstr>Office Theme</vt:lpstr>
      <vt:lpstr>Agentic ai Premalatha T</vt:lpstr>
      <vt:lpstr>WHO  AM I?</vt:lpstr>
      <vt:lpstr>PowerPoint Presentation</vt:lpstr>
      <vt:lpstr>Agenda</vt:lpstr>
      <vt:lpstr>Data?</vt:lpstr>
      <vt:lpstr>Types of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Science/Machine Learning</vt:lpstr>
      <vt:lpstr>Problem Statement</vt:lpstr>
      <vt:lpstr>Analytic Approach</vt:lpstr>
      <vt:lpstr>Supervised Learning</vt:lpstr>
      <vt:lpstr>PowerPoint Presentation</vt:lpstr>
      <vt:lpstr>Analytic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1_Part2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DS,ML and DL Premalatha T</dc:title>
  <dc:creator>PL T</dc:creator>
  <cp:lastModifiedBy>Latha T K</cp:lastModifiedBy>
  <cp:revision>11</cp:revision>
  <dcterms:created xsi:type="dcterms:W3CDTF">2024-05-30T12:42:39Z</dcterms:created>
  <dcterms:modified xsi:type="dcterms:W3CDTF">2025-06-24T02:54:44Z</dcterms:modified>
</cp:coreProperties>
</file>